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image" Target="../media/image20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0" Type="http://schemas.openxmlformats.org/officeDocument/2006/relationships/image" Target="../media/image309.png"/><Relationship Id="rId11" Type="http://schemas.openxmlformats.org/officeDocument/2006/relationships/image" Target="../media/image310.png"/><Relationship Id="rId12" Type="http://schemas.openxmlformats.org/officeDocument/2006/relationships/image" Target="../media/image31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Relationship Id="rId8" Type="http://schemas.openxmlformats.org/officeDocument/2006/relationships/image" Target="../media/image318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Relationship Id="rId14" Type="http://schemas.openxmlformats.org/officeDocument/2006/relationships/image" Target="../media/image375.png"/><Relationship Id="rId15" Type="http://schemas.openxmlformats.org/officeDocument/2006/relationships/image" Target="../media/image376.png"/><Relationship Id="rId16" Type="http://schemas.openxmlformats.org/officeDocument/2006/relationships/image" Target="../media/image37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Relationship Id="rId20" Type="http://schemas.openxmlformats.org/officeDocument/2006/relationships/image" Target="../media/image433.png"/><Relationship Id="rId21" Type="http://schemas.openxmlformats.org/officeDocument/2006/relationships/image" Target="../media/image4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png"/><Relationship Id="rId7" Type="http://schemas.openxmlformats.org/officeDocument/2006/relationships/image" Target="../media/image440.png"/><Relationship Id="rId8" Type="http://schemas.openxmlformats.org/officeDocument/2006/relationships/image" Target="../media/image441.png"/><Relationship Id="rId9" Type="http://schemas.openxmlformats.org/officeDocument/2006/relationships/image" Target="../media/image442.png"/><Relationship Id="rId10" Type="http://schemas.openxmlformats.org/officeDocument/2006/relationships/image" Target="../media/image443.png"/><Relationship Id="rId11" Type="http://schemas.openxmlformats.org/officeDocument/2006/relationships/image" Target="../media/image444.png"/><Relationship Id="rId12" Type="http://schemas.openxmlformats.org/officeDocument/2006/relationships/image" Target="../media/image44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Relationship Id="rId14" Type="http://schemas.openxmlformats.org/officeDocument/2006/relationships/image" Target="../media/image471.png"/><Relationship Id="rId15" Type="http://schemas.openxmlformats.org/officeDocument/2006/relationships/image" Target="../media/image47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Relationship Id="rId7" Type="http://schemas.openxmlformats.org/officeDocument/2006/relationships/image" Target="../media/image478.png"/><Relationship Id="rId8" Type="http://schemas.openxmlformats.org/officeDocument/2006/relationships/image" Target="../media/image479.png"/><Relationship Id="rId9" Type="http://schemas.openxmlformats.org/officeDocument/2006/relationships/image" Target="../media/image480.png"/><Relationship Id="rId10" Type="http://schemas.openxmlformats.org/officeDocument/2006/relationships/image" Target="../media/image481.png"/><Relationship Id="rId11" Type="http://schemas.openxmlformats.org/officeDocument/2006/relationships/image" Target="../media/image482.png"/><Relationship Id="rId12" Type="http://schemas.openxmlformats.org/officeDocument/2006/relationships/image" Target="../media/image483.png"/><Relationship Id="rId13" Type="http://schemas.openxmlformats.org/officeDocument/2006/relationships/image" Target="../media/image484.png"/><Relationship Id="rId14" Type="http://schemas.openxmlformats.org/officeDocument/2006/relationships/image" Target="../media/image485.png"/><Relationship Id="rId15" Type="http://schemas.openxmlformats.org/officeDocument/2006/relationships/image" Target="../media/image48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502.png"/><Relationship Id="rId18" Type="http://schemas.openxmlformats.org/officeDocument/2006/relationships/image" Target="../media/image503.png"/><Relationship Id="rId19" Type="http://schemas.openxmlformats.org/officeDocument/2006/relationships/image" Target="../media/image504.png"/><Relationship Id="rId20" Type="http://schemas.openxmlformats.org/officeDocument/2006/relationships/image" Target="../media/image50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png"/><Relationship Id="rId18" Type="http://schemas.openxmlformats.org/officeDocument/2006/relationships/image" Target="../media/image522.png"/><Relationship Id="rId19" Type="http://schemas.openxmlformats.org/officeDocument/2006/relationships/image" Target="../media/image523.png"/><Relationship Id="rId20" Type="http://schemas.openxmlformats.org/officeDocument/2006/relationships/image" Target="../media/image52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Relationship Id="rId5" Type="http://schemas.openxmlformats.org/officeDocument/2006/relationships/image" Target="../media/image540.png"/><Relationship Id="rId6" Type="http://schemas.openxmlformats.org/officeDocument/2006/relationships/image" Target="../media/image541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5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png"/><Relationship Id="rId5" Type="http://schemas.openxmlformats.org/officeDocument/2006/relationships/image" Target="../media/image561.png"/><Relationship Id="rId6" Type="http://schemas.openxmlformats.org/officeDocument/2006/relationships/image" Target="../media/image562.png"/><Relationship Id="rId7" Type="http://schemas.openxmlformats.org/officeDocument/2006/relationships/image" Target="../media/image563.png"/><Relationship Id="rId8" Type="http://schemas.openxmlformats.org/officeDocument/2006/relationships/image" Target="../media/image564.png"/><Relationship Id="rId9" Type="http://schemas.openxmlformats.org/officeDocument/2006/relationships/image" Target="../media/image565.png"/><Relationship Id="rId10" Type="http://schemas.openxmlformats.org/officeDocument/2006/relationships/image" Target="../media/image56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Relationship Id="rId23" Type="http://schemas.openxmlformats.org/officeDocument/2006/relationships/image" Target="../media/image62.png"/><Relationship Id="rId24" Type="http://schemas.openxmlformats.org/officeDocument/2006/relationships/image" Target="../media/image63.png"/><Relationship Id="rId25" Type="http://schemas.openxmlformats.org/officeDocument/2006/relationships/image" Target="../media/image64.png"/><Relationship Id="rId26" Type="http://schemas.openxmlformats.org/officeDocument/2006/relationships/image" Target="../media/image65.png"/><Relationship Id="rId27" Type="http://schemas.openxmlformats.org/officeDocument/2006/relationships/image" Target="../media/image66.png"/><Relationship Id="rId28" Type="http://schemas.openxmlformats.org/officeDocument/2006/relationships/image" Target="../media/image67.png"/><Relationship Id="rId29" Type="http://schemas.openxmlformats.org/officeDocument/2006/relationships/image" Target="../media/image68.png"/><Relationship Id="rId30" Type="http://schemas.openxmlformats.org/officeDocument/2006/relationships/image" Target="../media/image69.png"/><Relationship Id="rId31" Type="http://schemas.openxmlformats.org/officeDocument/2006/relationships/image" Target="../media/image70.png"/><Relationship Id="rId32" Type="http://schemas.openxmlformats.org/officeDocument/2006/relationships/image" Target="../media/image71.png"/><Relationship Id="rId33" Type="http://schemas.openxmlformats.org/officeDocument/2006/relationships/image" Target="../media/image72.png"/><Relationship Id="rId34" Type="http://schemas.openxmlformats.org/officeDocument/2006/relationships/image" Target="../media/image73.png"/><Relationship Id="rId35" Type="http://schemas.openxmlformats.org/officeDocument/2006/relationships/image" Target="../media/image74.png"/><Relationship Id="rId36" Type="http://schemas.openxmlformats.org/officeDocument/2006/relationships/image" Target="../media/image75.png"/><Relationship Id="rId37" Type="http://schemas.openxmlformats.org/officeDocument/2006/relationships/image" Target="../media/image76.png"/><Relationship Id="rId38" Type="http://schemas.openxmlformats.org/officeDocument/2006/relationships/image" Target="../media/image77.png"/><Relationship Id="rId39" Type="http://schemas.openxmlformats.org/officeDocument/2006/relationships/image" Target="../media/image78.png"/><Relationship Id="rId40" Type="http://schemas.openxmlformats.org/officeDocument/2006/relationships/image" Target="../media/image79.png"/><Relationship Id="rId41" Type="http://schemas.openxmlformats.org/officeDocument/2006/relationships/image" Target="../media/image80.png"/><Relationship Id="rId42" Type="http://schemas.openxmlformats.org/officeDocument/2006/relationships/image" Target="../media/image81.png"/><Relationship Id="rId43" Type="http://schemas.openxmlformats.org/officeDocument/2006/relationships/image" Target="../media/image82.png"/><Relationship Id="rId44" Type="http://schemas.openxmlformats.org/officeDocument/2006/relationships/image" Target="../media/image83.png"/><Relationship Id="rId45" Type="http://schemas.openxmlformats.org/officeDocument/2006/relationships/image" Target="../media/image84.png"/><Relationship Id="rId46" Type="http://schemas.openxmlformats.org/officeDocument/2006/relationships/image" Target="../media/image85.png"/><Relationship Id="rId47" Type="http://schemas.openxmlformats.org/officeDocument/2006/relationships/image" Target="../media/image86.png"/><Relationship Id="rId48" Type="http://schemas.openxmlformats.org/officeDocument/2006/relationships/image" Target="../media/image87.png"/><Relationship Id="rId49" Type="http://schemas.openxmlformats.org/officeDocument/2006/relationships/image" Target="../media/image88.png"/><Relationship Id="rId50" Type="http://schemas.openxmlformats.org/officeDocument/2006/relationships/image" Target="../media/image89.png"/><Relationship Id="rId51" Type="http://schemas.openxmlformats.org/officeDocument/2006/relationships/image" Target="../media/image90.png"/><Relationship Id="rId52" Type="http://schemas.openxmlformats.org/officeDocument/2006/relationships/image" Target="../media/image91.png"/><Relationship Id="rId53" Type="http://schemas.openxmlformats.org/officeDocument/2006/relationships/image" Target="../media/image92.png"/><Relationship Id="rId54" Type="http://schemas.openxmlformats.org/officeDocument/2006/relationships/image" Target="../media/image93.png"/><Relationship Id="rId55" Type="http://schemas.openxmlformats.org/officeDocument/2006/relationships/image" Target="../media/image94.png"/><Relationship Id="rId56" Type="http://schemas.openxmlformats.org/officeDocument/2006/relationships/image" Target="../media/image95.png"/><Relationship Id="rId57" Type="http://schemas.openxmlformats.org/officeDocument/2006/relationships/image" Target="../media/image96.png"/><Relationship Id="rId58" Type="http://schemas.openxmlformats.org/officeDocument/2006/relationships/image" Target="../media/image97.png"/><Relationship Id="rId59" Type="http://schemas.openxmlformats.org/officeDocument/2006/relationships/image" Target="../media/image98.png"/><Relationship Id="rId60" Type="http://schemas.openxmlformats.org/officeDocument/2006/relationships/image" Target="../media/image99.png"/><Relationship Id="rId61" Type="http://schemas.openxmlformats.org/officeDocument/2006/relationships/image" Target="../media/image100.png"/><Relationship Id="rId62" Type="http://schemas.openxmlformats.org/officeDocument/2006/relationships/image" Target="../media/image10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7.png"/><Relationship Id="rId3" Type="http://schemas.openxmlformats.org/officeDocument/2006/relationships/image" Target="../media/image568.png"/><Relationship Id="rId4" Type="http://schemas.openxmlformats.org/officeDocument/2006/relationships/image" Target="../media/image569.png"/><Relationship Id="rId5" Type="http://schemas.openxmlformats.org/officeDocument/2006/relationships/image" Target="../media/image570.png"/><Relationship Id="rId6" Type="http://schemas.openxmlformats.org/officeDocument/2006/relationships/image" Target="../media/image571.png"/><Relationship Id="rId7" Type="http://schemas.openxmlformats.org/officeDocument/2006/relationships/image" Target="../media/image57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6124" y="860236"/>
            <a:ext cx="6159014" cy="2845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6124" y="2145815"/>
            <a:ext cx="9310093" cy="28452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1920" y="7617363"/>
            <a:ext cx="1509079" cy="7456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19272" y="7693184"/>
            <a:ext cx="1516504" cy="4509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1920" y="8053784"/>
            <a:ext cx="1248470" cy="7456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19272" y="8134546"/>
            <a:ext cx="1933451" cy="4509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1920" y="8490211"/>
            <a:ext cx="1250479" cy="7456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19272" y="8575908"/>
            <a:ext cx="2012603" cy="450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48" y="-230990"/>
            <a:ext cx="718519" cy="10783371"/>
            <a:chOff x="-19048" y="-230990"/>
            <a:chExt cx="718519" cy="10783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9048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-1425996" y="2795217"/>
            <a:ext cx="3676935" cy="5029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-160079" y="8492444"/>
            <a:ext cx="1134387" cy="5020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558" y="5436741"/>
            <a:ext cx="10403611" cy="2887002"/>
            <a:chOff x="7492558" y="5436741"/>
            <a:chExt cx="10403611" cy="28870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92558" y="5436741"/>
              <a:ext cx="10403611" cy="2887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4" y="602617"/>
            <a:ext cx="5466902" cy="1362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8229" y="1947283"/>
            <a:ext cx="8056755" cy="572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3" y="602605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3457" y="2768842"/>
            <a:ext cx="14062030" cy="6498648"/>
            <a:chOff x="2633457" y="2768842"/>
            <a:chExt cx="14062030" cy="64986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3457" y="2768842"/>
              <a:ext cx="14062030" cy="64986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55227" y="1672773"/>
            <a:ext cx="6098422" cy="12882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81390" y="3316573"/>
            <a:ext cx="3592618" cy="6171429"/>
            <a:chOff x="7781390" y="3316573"/>
            <a:chExt cx="3592618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1390" y="3316573"/>
              <a:ext cx="3592618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26609" y="3140677"/>
            <a:ext cx="3747399" cy="6206181"/>
            <a:chOff x="7626609" y="3140677"/>
            <a:chExt cx="3747399" cy="62061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6609" y="3140677"/>
              <a:ext cx="3747399" cy="62061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29300" y="3689192"/>
            <a:ext cx="2345390" cy="2176357"/>
            <a:chOff x="5229300" y="3689192"/>
            <a:chExt cx="2345390" cy="21763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80000">
              <a:off x="5229300" y="3689192"/>
              <a:ext cx="2345390" cy="2176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08" y="851050"/>
            <a:ext cx="8842085" cy="2285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36" y="851040"/>
            <a:ext cx="1913393" cy="2285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6698" y="2332524"/>
            <a:ext cx="11968056" cy="6417870"/>
            <a:chOff x="5136698" y="2332524"/>
            <a:chExt cx="11968056" cy="64178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6698" y="2332524"/>
              <a:ext cx="11968056" cy="6417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4996" y="2736608"/>
            <a:ext cx="1183922" cy="1189950"/>
            <a:chOff x="1394996" y="2736608"/>
            <a:chExt cx="1183922" cy="11899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4996" y="2736608"/>
              <a:ext cx="1183922" cy="11899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68612" y="3084670"/>
            <a:ext cx="1169995" cy="5785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9726" y="4130677"/>
            <a:ext cx="4610794" cy="12882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0239" y="3101004"/>
            <a:ext cx="596509" cy="558960"/>
            <a:chOff x="1650239" y="3101004"/>
            <a:chExt cx="596509" cy="558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0239" y="3101004"/>
              <a:ext cx="596509" cy="5589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49450" y="4379941"/>
            <a:ext cx="1209824" cy="2235241"/>
            <a:chOff x="5549450" y="4379941"/>
            <a:chExt cx="1209824" cy="22352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780000">
              <a:off x="5549450" y="4379941"/>
              <a:ext cx="1209824" cy="22352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6875" y="6278973"/>
            <a:ext cx="5501963" cy="3080329"/>
            <a:chOff x="1006875" y="6278973"/>
            <a:chExt cx="5501963" cy="30803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875" y="6278973"/>
              <a:ext cx="5501963" cy="3080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08" y="851050"/>
            <a:ext cx="13372968" cy="2285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36" y="883636"/>
            <a:ext cx="1913393" cy="2285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0169" y="2356585"/>
            <a:ext cx="1336816" cy="1343622"/>
            <a:chOff x="1090169" y="2356585"/>
            <a:chExt cx="1336816" cy="1343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169" y="2356585"/>
              <a:ext cx="1336816" cy="13436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2162" y="2584838"/>
            <a:ext cx="1169995" cy="578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8375" y="2768040"/>
            <a:ext cx="673543" cy="631145"/>
            <a:chOff x="1378375" y="2768040"/>
            <a:chExt cx="673543" cy="6311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375" y="2768040"/>
              <a:ext cx="673543" cy="631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1408" y="2356428"/>
            <a:ext cx="12016197" cy="6308657"/>
            <a:chOff x="5361408" y="2356428"/>
            <a:chExt cx="12016197" cy="63086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1408" y="2356428"/>
              <a:ext cx="12016197" cy="63086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375" y="3021854"/>
            <a:ext cx="2896494" cy="6809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07644" y="3645839"/>
            <a:ext cx="4705318" cy="5701113"/>
            <a:chOff x="2007644" y="3645839"/>
            <a:chExt cx="4705318" cy="57011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7644" y="3645839"/>
              <a:ext cx="4705318" cy="5701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59074" y="6706763"/>
            <a:ext cx="1475813" cy="3384525"/>
            <a:chOff x="8059074" y="6706763"/>
            <a:chExt cx="1475813" cy="33845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6300000">
              <a:off x="8059074" y="6706763"/>
              <a:ext cx="1475813" cy="3384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08" y="851050"/>
            <a:ext cx="13372968" cy="2285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36" y="883636"/>
            <a:ext cx="1913393" cy="2285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0169" y="2356585"/>
            <a:ext cx="1336816" cy="1343622"/>
            <a:chOff x="1090169" y="2356585"/>
            <a:chExt cx="1336816" cy="1343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169" y="2356585"/>
              <a:ext cx="1336816" cy="13436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2162" y="2584838"/>
            <a:ext cx="1169995" cy="578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78375" y="2768040"/>
            <a:ext cx="673543" cy="631145"/>
            <a:chOff x="1378375" y="2768040"/>
            <a:chExt cx="673543" cy="6311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375" y="2768040"/>
              <a:ext cx="673543" cy="631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79039" y="2138956"/>
            <a:ext cx="9010577" cy="7328454"/>
            <a:chOff x="5279039" y="2138956"/>
            <a:chExt cx="9010577" cy="73284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9039" y="2138956"/>
              <a:ext cx="9010577" cy="73284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374" y="3021850"/>
            <a:ext cx="2618603" cy="6809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07644" y="5333985"/>
            <a:ext cx="5675715" cy="1020765"/>
            <a:chOff x="2007644" y="5333985"/>
            <a:chExt cx="5675715" cy="10207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7644" y="5333985"/>
              <a:ext cx="5675715" cy="1020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59696"/>
            <a:ext cx="3443716" cy="36671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30" y="2573298"/>
            <a:ext cx="6605241" cy="380103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232" y="6407280"/>
            <a:ext cx="5114795" cy="1824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4001"/>
              <a:ext cx="2774510" cy="3756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78378" y="2057143"/>
            <a:ext cx="6171429" cy="6171429"/>
            <a:chOff x="10378378" y="2057143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8378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6" y="859899"/>
            <a:ext cx="500671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2399" y="2220120"/>
            <a:ext cx="9825852" cy="572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82112" y="3328385"/>
            <a:ext cx="14542847" cy="5277151"/>
            <a:chOff x="2482112" y="3328385"/>
            <a:chExt cx="14542847" cy="52771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2112" y="3328385"/>
              <a:ext cx="14542847" cy="52771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2767" y="4861315"/>
            <a:ext cx="10552265" cy="2231833"/>
            <a:chOff x="1582767" y="4861315"/>
            <a:chExt cx="10552265" cy="2231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2767" y="4861315"/>
              <a:ext cx="10552265" cy="22318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00514" y="3318862"/>
            <a:ext cx="2100386" cy="5550894"/>
            <a:chOff x="14000514" y="3318862"/>
            <a:chExt cx="2100386" cy="5550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0514" y="3318862"/>
              <a:ext cx="2100386" cy="5550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26646" y="2616276"/>
            <a:ext cx="2769925" cy="2570295"/>
            <a:chOff x="11326646" y="2616276"/>
            <a:chExt cx="2769925" cy="25702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80000">
              <a:off x="11326646" y="2616276"/>
              <a:ext cx="2769925" cy="25702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9387" y="4851791"/>
            <a:ext cx="10760882" cy="2271524"/>
            <a:chOff x="1469387" y="4851791"/>
            <a:chExt cx="10760882" cy="22715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387" y="4851791"/>
              <a:ext cx="10760882" cy="227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6" y="859899"/>
            <a:ext cx="500671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2400" y="1972507"/>
            <a:ext cx="12442986" cy="572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1766541"/>
            <a:ext cx="967650" cy="972577"/>
            <a:chOff x="1260770" y="1766541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1766541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064371"/>
            <a:ext cx="487542" cy="456852"/>
            <a:chOff x="1469387" y="2064371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064371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4227" y="2916969"/>
            <a:ext cx="4058823" cy="5020495"/>
            <a:chOff x="6134227" y="2916969"/>
            <a:chExt cx="4058823" cy="5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4227" y="2916969"/>
              <a:ext cx="4058823" cy="5020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85031" y="2643488"/>
            <a:ext cx="4993306" cy="6760344"/>
            <a:chOff x="10685031" y="2643488"/>
            <a:chExt cx="4993306" cy="67603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5031" y="2643488"/>
              <a:ext cx="4993306" cy="6760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1362" y="7531461"/>
            <a:ext cx="1806470" cy="1718054"/>
            <a:chOff x="1281362" y="7531461"/>
            <a:chExt cx="1806470" cy="17180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1362" y="7531461"/>
              <a:ext cx="1806470" cy="17180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46816" y="8390488"/>
            <a:ext cx="2501740" cy="244971"/>
            <a:chOff x="1946816" y="8390488"/>
            <a:chExt cx="2501740" cy="2449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46816" y="8390488"/>
              <a:ext cx="2501740" cy="2449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4007" y="4415844"/>
            <a:ext cx="6096625" cy="219919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6" y="859899"/>
            <a:ext cx="500671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2400" y="1966810"/>
            <a:ext cx="8764629" cy="5785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1766541"/>
            <a:ext cx="967650" cy="972577"/>
            <a:chOff x="1260770" y="1766541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1766541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064371"/>
            <a:ext cx="487542" cy="456852"/>
            <a:chOff x="1469387" y="2064371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064371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1362" y="7531461"/>
            <a:ext cx="1806470" cy="1718054"/>
            <a:chOff x="1281362" y="7531461"/>
            <a:chExt cx="1806470" cy="17180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362" y="7531461"/>
              <a:ext cx="1806470" cy="17180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46816" y="8390488"/>
            <a:ext cx="2501740" cy="244971"/>
            <a:chOff x="1946816" y="8390488"/>
            <a:chExt cx="2501740" cy="2449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6816" y="8390488"/>
              <a:ext cx="2501740" cy="2449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02415" y="2681975"/>
            <a:ext cx="11468845" cy="6728292"/>
            <a:chOff x="4702415" y="2681975"/>
            <a:chExt cx="11468845" cy="67282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2415" y="2681975"/>
              <a:ext cx="11468845" cy="6728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752" y="3064353"/>
            <a:ext cx="1423419" cy="1430666"/>
            <a:chOff x="1095752" y="3064353"/>
            <a:chExt cx="1423419" cy="1430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752" y="3064353"/>
              <a:ext cx="1423419" cy="1430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9208" y="1070098"/>
            <a:ext cx="11942322" cy="2285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6543" y="3254629"/>
            <a:ext cx="1169995" cy="5728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9755" y="3860336"/>
            <a:ext cx="3910562" cy="680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2629" y="3502463"/>
            <a:ext cx="717177" cy="672032"/>
            <a:chOff x="1402629" y="3502463"/>
            <a:chExt cx="717177" cy="672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629" y="3502463"/>
              <a:ext cx="717177" cy="6720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036" y="1070088"/>
            <a:ext cx="1913393" cy="2285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1659" y="6941335"/>
            <a:ext cx="1440642" cy="7237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4992" y="6072069"/>
            <a:ext cx="1847291" cy="7301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13896" y="7739260"/>
            <a:ext cx="1920615" cy="723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5752" y="5413881"/>
            <a:ext cx="1423419" cy="1430666"/>
            <a:chOff x="1095752" y="5413881"/>
            <a:chExt cx="1423419" cy="14306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752" y="5413881"/>
              <a:ext cx="1423419" cy="1430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331" y="5676190"/>
            <a:ext cx="758165" cy="932032"/>
            <a:chOff x="1409331" y="5676190"/>
            <a:chExt cx="758165" cy="9320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331" y="5676190"/>
              <a:ext cx="758165" cy="9320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8924" y="5579512"/>
            <a:ext cx="2402298" cy="5728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4539" y="6113339"/>
            <a:ext cx="6519033" cy="7517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68746" y="6982606"/>
            <a:ext cx="6853598" cy="7517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94539" y="7786006"/>
            <a:ext cx="7545297" cy="7517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72192" y="1409305"/>
            <a:ext cx="3085714" cy="3085714"/>
            <a:chOff x="14172192" y="1409305"/>
            <a:chExt cx="3085714" cy="30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72192" y="1409305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953" y="2007841"/>
            <a:ext cx="3661396" cy="16677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7442" y="859747"/>
            <a:ext cx="1424961" cy="11047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8885" y="2054829"/>
            <a:ext cx="967650" cy="972577"/>
            <a:chOff x="1428885" y="2054829"/>
            <a:chExt cx="967650" cy="9725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885" y="2054829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7503" y="2352659"/>
            <a:ext cx="487542" cy="456852"/>
            <a:chOff x="1637503" y="2352659"/>
            <a:chExt cx="487542" cy="4568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503" y="2352659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53855" y="3749006"/>
            <a:ext cx="4225070" cy="5457322"/>
            <a:chOff x="1953855" y="3749006"/>
            <a:chExt cx="4225070" cy="54573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3855" y="3749006"/>
              <a:ext cx="4225070" cy="545732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49899" y="650382"/>
            <a:ext cx="3878764" cy="1590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6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6800" y="-428571"/>
            <a:ext cx="19049181" cy="5561905"/>
            <a:chOff x="-496800" y="-428571"/>
            <a:chExt cx="19049181" cy="5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6800" y="-428571"/>
              <a:ext cx="19049181" cy="5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5671" y="5858693"/>
            <a:ext cx="1247507" cy="1376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346" y="6810842"/>
            <a:ext cx="2196505" cy="10066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579" y="7738636"/>
            <a:ext cx="2432400" cy="16255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6068" y="5904295"/>
            <a:ext cx="1247504" cy="13293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7746" y="6602550"/>
            <a:ext cx="2501942" cy="14232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60979" y="7738636"/>
            <a:ext cx="1736955" cy="11952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6420" y="5904301"/>
            <a:ext cx="1247506" cy="13088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78099" y="6589727"/>
            <a:ext cx="2501942" cy="14360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9556" y="7761045"/>
            <a:ext cx="1736955" cy="11952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96801" y="5904301"/>
            <a:ext cx="1247506" cy="13309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8480" y="6810843"/>
            <a:ext cx="1166289" cy="10223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1713" y="7551874"/>
            <a:ext cx="449716" cy="7649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70676" y="2280386"/>
            <a:ext cx="3642949" cy="5321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8000" y="966171"/>
            <a:ext cx="4013947" cy="35555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3088" y="1775894"/>
            <a:ext cx="2058379" cy="7934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88383"/>
            <a:ext cx="15764174" cy="169520"/>
            <a:chOff x="1260770" y="588383"/>
            <a:chExt cx="15764174" cy="1695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2812" y="537591"/>
              <a:ext cx="2774510" cy="37268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661990" y="1152943"/>
            <a:ext cx="2835700" cy="2696908"/>
            <a:chOff x="14661990" y="1152943"/>
            <a:chExt cx="2835700" cy="26969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61990" y="1152943"/>
              <a:ext cx="2835700" cy="2696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2171" y="2521990"/>
            <a:ext cx="5075893" cy="497033"/>
            <a:chOff x="10942171" y="2521990"/>
            <a:chExt cx="5075893" cy="4970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2171" y="2521990"/>
              <a:ext cx="5075893" cy="497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45470" y="2184278"/>
            <a:ext cx="4025639" cy="1667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402" y="2231266"/>
            <a:ext cx="967650" cy="972577"/>
            <a:chOff x="1178402" y="2231266"/>
            <a:chExt cx="967650" cy="972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402" y="2231266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019" y="2529096"/>
            <a:ext cx="487542" cy="456852"/>
            <a:chOff x="1387019" y="2529096"/>
            <a:chExt cx="487542" cy="456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019" y="2529096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6852" y="4222099"/>
            <a:ext cx="4476903" cy="493207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9899" y="650382"/>
            <a:ext cx="3543580" cy="15909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7442" y="859747"/>
            <a:ext cx="1424961" cy="11214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0142" y="2195782"/>
            <a:ext cx="3661396" cy="1667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3074" y="2242772"/>
            <a:ext cx="967650" cy="972577"/>
            <a:chOff x="993074" y="2242772"/>
            <a:chExt cx="967650" cy="972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3074" y="2242772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1691" y="2540602"/>
            <a:ext cx="487542" cy="456852"/>
            <a:chOff x="1201691" y="2540602"/>
            <a:chExt cx="487542" cy="456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691" y="2540602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7694" y="3720039"/>
            <a:ext cx="5838728" cy="55025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9899" y="650382"/>
            <a:ext cx="3543580" cy="15909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7442" y="859747"/>
            <a:ext cx="1424961" cy="11214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28884" y="1456147"/>
            <a:ext cx="1705853" cy="10581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8848" y="2632011"/>
            <a:ext cx="3827764" cy="1304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1188" y="2748770"/>
            <a:ext cx="967650" cy="972577"/>
            <a:chOff x="1361188" y="2748770"/>
            <a:chExt cx="967650" cy="972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188" y="274877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9805" y="3046601"/>
            <a:ext cx="487542" cy="456852"/>
            <a:chOff x="1569805" y="3046601"/>
            <a:chExt cx="487542" cy="456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805" y="3046601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900" y="4807739"/>
            <a:ext cx="5366065" cy="28801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9899" y="650382"/>
            <a:ext cx="3543580" cy="15909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7442" y="859747"/>
            <a:ext cx="1424961" cy="11214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7838" y="3146436"/>
            <a:ext cx="3881944" cy="20843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3438463"/>
            <a:ext cx="967650" cy="972577"/>
            <a:chOff x="1260770" y="3438463"/>
            <a:chExt cx="967650" cy="972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0770" y="3438463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3736293"/>
            <a:ext cx="487542" cy="456852"/>
            <a:chOff x="1469387" y="3736293"/>
            <a:chExt cx="487542" cy="456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9387" y="3736293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0141" y="5860113"/>
            <a:ext cx="4692117" cy="10581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25029" y="2420505"/>
            <a:ext cx="1990535" cy="1990535"/>
            <a:chOff x="11525029" y="2420505"/>
            <a:chExt cx="1990535" cy="19905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25029" y="2420505"/>
              <a:ext cx="1990535" cy="1990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9801" y="3311272"/>
            <a:ext cx="3314572" cy="2229579"/>
            <a:chOff x="8519801" y="3311272"/>
            <a:chExt cx="3314572" cy="22295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">
              <a:off x="8519801" y="3311272"/>
              <a:ext cx="3314572" cy="22295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38650" y="4813091"/>
            <a:ext cx="1938077" cy="13256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9899" y="650382"/>
            <a:ext cx="3543580" cy="15909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7442" y="859747"/>
            <a:ext cx="1424961" cy="11214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899" y="650382"/>
            <a:ext cx="3543580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285"/>
            <a:ext cx="15642533" cy="162453"/>
            <a:chOff x="1260770" y="591285"/>
            <a:chExt cx="15642533" cy="1624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1409" y="538006"/>
              <a:ext cx="2753095" cy="3726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4710"/>
              <a:ext cx="15268071" cy="66152"/>
              <a:chOff x="1260770" y="634710"/>
              <a:chExt cx="15268071" cy="6615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4710"/>
                <a:ext cx="15268071" cy="66152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7838" y="3287876"/>
            <a:ext cx="3865160" cy="20314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3515793"/>
            <a:ext cx="967650" cy="972577"/>
            <a:chOff x="1260770" y="3515793"/>
            <a:chExt cx="967650" cy="9725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770" y="3515793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3813623"/>
            <a:ext cx="487542" cy="456852"/>
            <a:chOff x="1469387" y="3813623"/>
            <a:chExt cx="487542" cy="4568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387" y="3813623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0141" y="5937437"/>
            <a:ext cx="4690994" cy="16654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25029" y="2420505"/>
            <a:ext cx="1990535" cy="1990535"/>
            <a:chOff x="11525029" y="2420505"/>
            <a:chExt cx="1990535" cy="19905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25029" y="2420505"/>
              <a:ext cx="1990535" cy="1990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9801" y="3311272"/>
            <a:ext cx="3314572" cy="2229579"/>
            <a:chOff x="8519801" y="3311272"/>
            <a:chExt cx="3314572" cy="22295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8519801" y="3311272"/>
              <a:ext cx="3314572" cy="22295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38650" y="4813091"/>
            <a:ext cx="1938077" cy="13256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7442" y="859747"/>
            <a:ext cx="1424961" cy="11214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7518" y="859900"/>
            <a:ext cx="5239219" cy="11047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395" y="859890"/>
            <a:ext cx="938367" cy="11047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27930" y="3061831"/>
            <a:ext cx="4967556" cy="4073793"/>
            <a:chOff x="12227930" y="3061831"/>
            <a:chExt cx="4967556" cy="40737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7930" y="3061831"/>
              <a:ext cx="4967556" cy="40737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748" y="3531259"/>
            <a:ext cx="4639100" cy="10581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23686" y="3061831"/>
            <a:ext cx="4967556" cy="4073793"/>
            <a:chOff x="6623686" y="3061831"/>
            <a:chExt cx="4967556" cy="4073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23686" y="3061831"/>
              <a:ext cx="4967556" cy="4073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229" y="3061831"/>
            <a:ext cx="4967556" cy="4073793"/>
            <a:chOff x="1090229" y="3061831"/>
            <a:chExt cx="4967556" cy="40737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0229" y="3061831"/>
              <a:ext cx="4967556" cy="40737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4017" y="2180500"/>
            <a:ext cx="2004281" cy="7404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07474" y="2180500"/>
            <a:ext cx="2004281" cy="7404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11751" y="2180501"/>
            <a:ext cx="2171873" cy="7301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0770" y="7652700"/>
            <a:ext cx="15764189" cy="1677545"/>
            <a:chOff x="1260770" y="7652700"/>
            <a:chExt cx="15764189" cy="16775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0770" y="7652700"/>
              <a:ext cx="15764189" cy="167754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66859" y="7958152"/>
            <a:ext cx="14504622" cy="11809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4" y="1059696"/>
            <a:ext cx="3443716" cy="36671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504001"/>
              <a:ext cx="2774510" cy="3756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78378" y="2057143"/>
            <a:ext cx="6171429" cy="6171429"/>
            <a:chOff x="10378378" y="2057143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8378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030" y="2573298"/>
            <a:ext cx="6605241" cy="38010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9233" y="6407280"/>
            <a:ext cx="4779606" cy="18247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6" y="859899"/>
            <a:ext cx="500671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2399" y="2220120"/>
            <a:ext cx="9825852" cy="572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19989" y="2766743"/>
            <a:ext cx="13479205" cy="6600795"/>
            <a:chOff x="3119989" y="2766743"/>
            <a:chExt cx="13479205" cy="66007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9989" y="2766743"/>
              <a:ext cx="13479205" cy="660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9979" y="4585584"/>
            <a:ext cx="9870381" cy="2723216"/>
            <a:chOff x="1489979" y="4585584"/>
            <a:chExt cx="9870381" cy="27232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9979" y="4585584"/>
              <a:ext cx="9870381" cy="2723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26228" y="2804838"/>
            <a:ext cx="2509645" cy="6744940"/>
            <a:chOff x="14026228" y="2804838"/>
            <a:chExt cx="2509645" cy="67449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26228" y="2804838"/>
              <a:ext cx="2509645" cy="67449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33953" y="2786269"/>
            <a:ext cx="2728830" cy="2532162"/>
            <a:chOff x="11233953" y="2786269"/>
            <a:chExt cx="2728830" cy="25321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">
              <a:off x="11233953" y="2786269"/>
              <a:ext cx="2728830" cy="25321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9387" y="4660745"/>
            <a:ext cx="9870381" cy="2723216"/>
            <a:chOff x="1469387" y="4660745"/>
            <a:chExt cx="9870381" cy="27232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9387" y="4660745"/>
              <a:ext cx="9870381" cy="2723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6" y="859899"/>
            <a:ext cx="500671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12400" y="1791593"/>
            <a:ext cx="9493116" cy="9497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1766541"/>
            <a:ext cx="967650" cy="972577"/>
            <a:chOff x="1260770" y="1766541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1766541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064371"/>
            <a:ext cx="487542" cy="456852"/>
            <a:chOff x="1469387" y="2064371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064371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1362" y="7531461"/>
            <a:ext cx="1806470" cy="1718054"/>
            <a:chOff x="1281362" y="7531461"/>
            <a:chExt cx="1806470" cy="17180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1362" y="7531461"/>
              <a:ext cx="1806470" cy="17180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46816" y="8390488"/>
            <a:ext cx="2501740" cy="244971"/>
            <a:chOff x="1946816" y="8390488"/>
            <a:chExt cx="2501740" cy="2449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6816" y="8390488"/>
              <a:ext cx="2501740" cy="2449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6949" y="3853776"/>
            <a:ext cx="2892843" cy="3304143"/>
            <a:chOff x="1216949" y="3853776"/>
            <a:chExt cx="2892843" cy="3304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949" y="3853776"/>
              <a:ext cx="2892843" cy="3304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87590" y="2615566"/>
            <a:ext cx="11085379" cy="6016353"/>
            <a:chOff x="5787590" y="2615566"/>
            <a:chExt cx="11085379" cy="60163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7590" y="2615566"/>
              <a:ext cx="11085379" cy="6016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3736" y="3712046"/>
            <a:ext cx="3187785" cy="3651911"/>
            <a:chOff x="1063736" y="3712046"/>
            <a:chExt cx="3187785" cy="36519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3736" y="3712046"/>
              <a:ext cx="3187785" cy="36519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34270" y="5142857"/>
            <a:ext cx="965994" cy="652046"/>
            <a:chOff x="4534270" y="5142857"/>
            <a:chExt cx="965994" cy="6520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34270" y="5142857"/>
              <a:ext cx="965994" cy="652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752" y="3064353"/>
            <a:ext cx="1423419" cy="1430666"/>
            <a:chOff x="1095752" y="3064353"/>
            <a:chExt cx="1423419" cy="1430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752" y="3064353"/>
              <a:ext cx="1423419" cy="1430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9208" y="1070098"/>
            <a:ext cx="11942322" cy="2285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6543" y="3254629"/>
            <a:ext cx="1169995" cy="5728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9755" y="3860336"/>
            <a:ext cx="3910562" cy="680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2629" y="3502463"/>
            <a:ext cx="717177" cy="672032"/>
            <a:chOff x="1402629" y="3502463"/>
            <a:chExt cx="717177" cy="672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629" y="3502463"/>
              <a:ext cx="717177" cy="6720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036" y="1070088"/>
            <a:ext cx="1913393" cy="2285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1659" y="6941335"/>
            <a:ext cx="1440642" cy="7237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4992" y="6072069"/>
            <a:ext cx="1847291" cy="7301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13896" y="7739260"/>
            <a:ext cx="1920615" cy="723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5752" y="5413881"/>
            <a:ext cx="1423419" cy="1430666"/>
            <a:chOff x="1095752" y="5413881"/>
            <a:chExt cx="1423419" cy="14306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752" y="5413881"/>
              <a:ext cx="1423419" cy="1430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331" y="5676190"/>
            <a:ext cx="758165" cy="932032"/>
            <a:chOff x="1409331" y="5676190"/>
            <a:chExt cx="758165" cy="9320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331" y="5676190"/>
              <a:ext cx="758165" cy="9320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8924" y="5579512"/>
            <a:ext cx="2402298" cy="5728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4539" y="6113339"/>
            <a:ext cx="6519033" cy="7517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68746" y="6982606"/>
            <a:ext cx="6853598" cy="7517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94539" y="7786006"/>
            <a:ext cx="7545297" cy="7517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72192" y="1409305"/>
            <a:ext cx="3085714" cy="3085714"/>
            <a:chOff x="14172192" y="1409305"/>
            <a:chExt cx="3085714" cy="30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72192" y="1409305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56" y="1059696"/>
            <a:ext cx="3443716" cy="36130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030" y="2866032"/>
            <a:ext cx="5798873" cy="26577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0274" y="6428322"/>
            <a:ext cx="5084894" cy="26628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2827" y="9504001"/>
              <a:ext cx="2774510" cy="3756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78378" y="2057143"/>
            <a:ext cx="6171429" cy="6171429"/>
            <a:chOff x="10378378" y="2057143"/>
            <a:chExt cx="6171429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78378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3878764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4257" y="2475169"/>
            <a:ext cx="3562458" cy="1296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6596" y="2591926"/>
            <a:ext cx="967650" cy="972577"/>
            <a:chOff x="1376596" y="2591926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6596" y="2591926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5213" y="2889756"/>
            <a:ext cx="487542" cy="456852"/>
            <a:chOff x="1585213" y="2889756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213" y="2889756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8613" y="4564627"/>
            <a:ext cx="3447930" cy="1798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4338945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99517" y="2613364"/>
            <a:ext cx="4457313" cy="9347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3188" y="2591926"/>
            <a:ext cx="967650" cy="972577"/>
            <a:chOff x="953188" y="2591926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188" y="2591926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1806" y="2889756"/>
            <a:ext cx="487542" cy="456852"/>
            <a:chOff x="1161806" y="2889756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1806" y="2889756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69117" y="1792758"/>
            <a:ext cx="3334066" cy="7237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239" y="5404778"/>
            <a:ext cx="5135678" cy="4211666"/>
            <a:chOff x="731239" y="5404778"/>
            <a:chExt cx="5135678" cy="42116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239" y="5404778"/>
              <a:ext cx="5135678" cy="42116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12330" y="3823323"/>
            <a:ext cx="1704284" cy="1581455"/>
            <a:chOff x="4812330" y="3823323"/>
            <a:chExt cx="1704284" cy="15814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12330" y="3823323"/>
              <a:ext cx="1704284" cy="1581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4338945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3667" y="2299895"/>
            <a:ext cx="3881944" cy="20843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6596" y="2591926"/>
            <a:ext cx="967650" cy="972577"/>
            <a:chOff x="1376596" y="2591926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6596" y="2591926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5213" y="2889756"/>
            <a:ext cx="487542" cy="456852"/>
            <a:chOff x="1585213" y="2889756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213" y="2889756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094" y="4688161"/>
            <a:ext cx="4294937" cy="10581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6882" y="1633185"/>
            <a:ext cx="2004281" cy="7404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0770" y="6074480"/>
            <a:ext cx="4338194" cy="3557666"/>
            <a:chOff x="1260770" y="6074480"/>
            <a:chExt cx="4338194" cy="35576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0770" y="6074480"/>
              <a:ext cx="4338194" cy="35576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09592" y="6489096"/>
            <a:ext cx="1332039" cy="2891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4338945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3664" y="2364009"/>
            <a:ext cx="3865160" cy="20314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76585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6596" y="2591926"/>
            <a:ext cx="967650" cy="972577"/>
            <a:chOff x="1376596" y="2591926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6596" y="2591926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5213" y="2889756"/>
            <a:ext cx="487542" cy="456852"/>
            <a:chOff x="1585213" y="2889756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213" y="2889756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094" y="5025980"/>
            <a:ext cx="4565639" cy="7545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86878" y="1633182"/>
            <a:ext cx="2004281" cy="7404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0770" y="6074480"/>
            <a:ext cx="4338194" cy="3557666"/>
            <a:chOff x="1260770" y="6074480"/>
            <a:chExt cx="4338194" cy="35576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0770" y="6074480"/>
              <a:ext cx="4338194" cy="35576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09592" y="6489096"/>
            <a:ext cx="1332039" cy="2891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3878764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5617" y="2122330"/>
            <a:ext cx="3760333" cy="17055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0630" y="2427190"/>
            <a:ext cx="967650" cy="972577"/>
            <a:chOff x="1050630" y="2427190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630" y="242719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247" y="2725020"/>
            <a:ext cx="487542" cy="456852"/>
            <a:chOff x="1259247" y="2725020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247" y="272502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6858" y="2518515"/>
            <a:ext cx="3482899" cy="18386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02282" y="4200923"/>
            <a:ext cx="2020543" cy="5852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1325" y="4642258"/>
            <a:ext cx="593645" cy="5380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7729" y="4795085"/>
            <a:ext cx="1706593" cy="3664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11580" y="4879389"/>
            <a:ext cx="2806425" cy="3586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8340" y="5147622"/>
            <a:ext cx="2232326" cy="36646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73290" y="3840749"/>
            <a:ext cx="3657193" cy="2210713"/>
            <a:chOff x="1873290" y="3840749"/>
            <a:chExt cx="3657193" cy="22107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73290" y="3840749"/>
              <a:ext cx="3657193" cy="22107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4597" y="6398043"/>
            <a:ext cx="3952676" cy="3241511"/>
            <a:chOff x="1744597" y="6398043"/>
            <a:chExt cx="3952676" cy="32415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4597" y="6398043"/>
              <a:ext cx="3952676" cy="324151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87299" y="6799052"/>
            <a:ext cx="729598" cy="26955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3878764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5467" y="1996280"/>
            <a:ext cx="3760333" cy="13040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402" y="2113039"/>
            <a:ext cx="967650" cy="972577"/>
            <a:chOff x="1178402" y="2113039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402" y="2113039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019" y="2410869"/>
            <a:ext cx="487542" cy="456852"/>
            <a:chOff x="1387019" y="2410869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7019" y="2410869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6022" y="754982"/>
            <a:ext cx="10858410" cy="8904765"/>
            <a:chOff x="6496022" y="754982"/>
            <a:chExt cx="10858410" cy="8904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6022" y="754982"/>
              <a:ext cx="10858410" cy="89047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02284" y="1554418"/>
            <a:ext cx="3837551" cy="10581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4741" y="3706714"/>
            <a:ext cx="1989572" cy="5931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3780" y="4148049"/>
            <a:ext cx="593645" cy="5380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00184" y="4300877"/>
            <a:ext cx="1706593" cy="3664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54034" y="4385181"/>
            <a:ext cx="2806425" cy="35867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30798" y="4653408"/>
            <a:ext cx="2315376" cy="365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5745" y="3346540"/>
            <a:ext cx="3657193" cy="2210713"/>
            <a:chOff x="1915745" y="3346540"/>
            <a:chExt cx="3657193" cy="22107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5745" y="3346540"/>
              <a:ext cx="3657193" cy="22107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7019" y="5847678"/>
            <a:ext cx="4623787" cy="3791876"/>
            <a:chOff x="1387019" y="5847678"/>
            <a:chExt cx="4623787" cy="37918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7019" y="5847678"/>
              <a:ext cx="4623787" cy="379187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90277" y="6531356"/>
            <a:ext cx="729598" cy="2634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6042" y="631334"/>
            <a:ext cx="3878764" cy="1590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395" y="859890"/>
            <a:ext cx="1424961" cy="1121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34340" y="2633109"/>
            <a:ext cx="6775815" cy="5556710"/>
            <a:chOff x="9734340" y="2633109"/>
            <a:chExt cx="6775815" cy="55567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4340" y="2633109"/>
              <a:ext cx="6775815" cy="55567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2568" y="2633109"/>
            <a:ext cx="6753153" cy="5538126"/>
            <a:chOff x="1812568" y="2633109"/>
            <a:chExt cx="6753153" cy="55381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2568" y="2633109"/>
              <a:ext cx="6753153" cy="553812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5534" y="5975898"/>
            <a:ext cx="1152908" cy="4163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7241" y="5975894"/>
            <a:ext cx="1249310" cy="4251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0770" y="7652700"/>
            <a:ext cx="15764189" cy="1677545"/>
            <a:chOff x="1260770" y="7652700"/>
            <a:chExt cx="15764189" cy="16775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0770" y="7652700"/>
              <a:ext cx="15764189" cy="16775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6859" y="7956306"/>
            <a:ext cx="14912692" cy="11827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7518" y="859899"/>
            <a:ext cx="4568850" cy="1121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395" y="859890"/>
            <a:ext cx="938367" cy="11047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4017" y="2180500"/>
            <a:ext cx="2004281" cy="7404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7474" y="2180500"/>
            <a:ext cx="2004281" cy="7404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1751" y="2180501"/>
            <a:ext cx="2171873" cy="7301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7652700"/>
            <a:ext cx="15764189" cy="1677545"/>
            <a:chOff x="1260770" y="7652700"/>
            <a:chExt cx="15764189" cy="16775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0770" y="7652700"/>
              <a:ext cx="15764189" cy="167754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59" y="7958147"/>
            <a:ext cx="14800716" cy="12099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7337" y="3013020"/>
            <a:ext cx="4993340" cy="4094938"/>
            <a:chOff x="1077337" y="3013020"/>
            <a:chExt cx="4993340" cy="4094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7337" y="3013020"/>
              <a:ext cx="4993340" cy="40949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75764" y="3013020"/>
            <a:ext cx="4993340" cy="4094938"/>
            <a:chOff x="12175764" y="3013020"/>
            <a:chExt cx="4993340" cy="4094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5764" y="3013020"/>
              <a:ext cx="4993340" cy="4094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46187" y="3013020"/>
            <a:ext cx="4993340" cy="4094938"/>
            <a:chOff x="6646187" y="3013020"/>
            <a:chExt cx="4993340" cy="40949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6187" y="3013020"/>
              <a:ext cx="4993340" cy="4094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6635" y="2241999"/>
            <a:ext cx="4772953" cy="50826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504001"/>
              <a:ext cx="2774510" cy="3756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378378" y="2057143"/>
            <a:ext cx="6171429" cy="6171429"/>
            <a:chOff x="10378378" y="2057143"/>
            <a:chExt cx="61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78378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9274" y="5085217"/>
            <a:ext cx="4267540" cy="370028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57714"/>
            <a:ext cx="15764197" cy="163679"/>
            <a:chOff x="1260763" y="9557714"/>
            <a:chExt cx="15764197" cy="163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9504001"/>
              <a:ext cx="2774510" cy="3756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98940" y="1844995"/>
            <a:ext cx="7919895" cy="4165865"/>
            <a:chOff x="1098940" y="1844995"/>
            <a:chExt cx="7919895" cy="41658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940" y="1844995"/>
              <a:ext cx="7919895" cy="4165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6298" y="1960657"/>
            <a:ext cx="7583754" cy="3975726"/>
            <a:chOff x="9596298" y="1960657"/>
            <a:chExt cx="7583754" cy="39757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6298" y="1960657"/>
              <a:ext cx="7583754" cy="39757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3" y="859899"/>
            <a:ext cx="1279876" cy="11047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0770" y="6247619"/>
            <a:ext cx="15764189" cy="3082625"/>
            <a:chOff x="1260770" y="6247619"/>
            <a:chExt cx="15764189" cy="30826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6247619"/>
              <a:ext cx="15764189" cy="308262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2640" y="6341354"/>
            <a:ext cx="14943941" cy="3056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9208" y="670098"/>
            <a:ext cx="11375678" cy="22852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36" y="702688"/>
            <a:ext cx="1913393" cy="22852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42000" y="2037619"/>
            <a:ext cx="4782959" cy="6803051"/>
            <a:chOff x="12242000" y="2037619"/>
            <a:chExt cx="4782959" cy="680305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725067" y="5824505"/>
              <a:ext cx="2244900" cy="1977874"/>
              <a:chOff x="13725067" y="5824505"/>
              <a:chExt cx="2244900" cy="197787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25067" y="5824505"/>
                <a:ext cx="2244900" cy="19778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63551" y="6792273"/>
              <a:ext cx="252975" cy="190062"/>
              <a:chOff x="14163551" y="6792273"/>
              <a:chExt cx="252975" cy="19006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63551" y="6792273"/>
                <a:ext cx="252975" cy="19006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04320" y="6396860"/>
              <a:ext cx="319659" cy="412984"/>
              <a:chOff x="14204320" y="6396860"/>
              <a:chExt cx="319659" cy="4129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04320" y="6396860"/>
                <a:ext cx="319659" cy="41298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023880" y="6084728"/>
              <a:ext cx="837808" cy="1009084"/>
              <a:chOff x="14023880" y="6084728"/>
              <a:chExt cx="837808" cy="100908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023880" y="6084728"/>
                <a:ext cx="837808" cy="100908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146463" y="7313141"/>
              <a:ext cx="378524" cy="418674"/>
              <a:chOff x="14146463" y="7313141"/>
              <a:chExt cx="378524" cy="41867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146463" y="7313141"/>
                <a:ext cx="378524" cy="41867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004683" y="5365727"/>
              <a:ext cx="1204168" cy="2952485"/>
              <a:chOff x="13004683" y="5365727"/>
              <a:chExt cx="1204168" cy="29524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04683" y="5365727"/>
                <a:ext cx="1204168" cy="295248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853182" y="6585222"/>
              <a:ext cx="2408571" cy="2255448"/>
              <a:chOff x="13853182" y="6585222"/>
              <a:chExt cx="2408571" cy="22554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53182" y="6585222"/>
                <a:ext cx="2408571" cy="225544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61334" y="5187901"/>
              <a:ext cx="1084819" cy="1349430"/>
              <a:chOff x="15161334" y="5187901"/>
              <a:chExt cx="1084819" cy="134943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161334" y="5187901"/>
                <a:ext cx="1084819" cy="13494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242000" y="2037619"/>
              <a:ext cx="1394913" cy="961791"/>
              <a:chOff x="12242000" y="2037619"/>
              <a:chExt cx="1394913" cy="9617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42000" y="2037619"/>
                <a:ext cx="1394913" cy="96179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669401" y="2414021"/>
              <a:ext cx="1643694" cy="2668476"/>
              <a:chOff x="12669401" y="2414021"/>
              <a:chExt cx="1643694" cy="266847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669401" y="2414021"/>
                <a:ext cx="1643694" cy="26684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537755" y="2895180"/>
              <a:ext cx="1757541" cy="1648383"/>
              <a:chOff x="13537755" y="2895180"/>
              <a:chExt cx="1757541" cy="164838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537755" y="2895180"/>
                <a:ext cx="1757541" cy="164838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370010" y="4519279"/>
              <a:ext cx="1858107" cy="1441912"/>
              <a:chOff x="13370010" y="4519279"/>
              <a:chExt cx="1858107" cy="14419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370010" y="4519279"/>
                <a:ext cx="1858107" cy="144191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434739" y="4121091"/>
              <a:ext cx="863039" cy="1248684"/>
              <a:chOff x="14434739" y="4121091"/>
              <a:chExt cx="863039" cy="124868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434739" y="4121091"/>
                <a:ext cx="863039" cy="124868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6081860" y="5593817"/>
              <a:ext cx="943099" cy="1540183"/>
              <a:chOff x="16081860" y="5593817"/>
              <a:chExt cx="943099" cy="154018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081860" y="5593817"/>
                <a:ext cx="943099" cy="154018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025460" y="6979600"/>
              <a:ext cx="391066" cy="160531"/>
              <a:chOff x="14025460" y="6979600"/>
              <a:chExt cx="391066" cy="16053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025460" y="6979600"/>
                <a:ext cx="391066" cy="16053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502213" y="6244839"/>
              <a:ext cx="556003" cy="352578"/>
              <a:chOff x="15502213" y="6244839"/>
              <a:chExt cx="556003" cy="35257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502213" y="6244839"/>
                <a:ext cx="556003" cy="35257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153973" y="7085717"/>
              <a:ext cx="547215" cy="311684"/>
              <a:chOff x="14153973" y="7085717"/>
              <a:chExt cx="547215" cy="31168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153973" y="7085717"/>
                <a:ext cx="547215" cy="31168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926478" y="6278596"/>
              <a:ext cx="384230" cy="683355"/>
              <a:chOff x="13926478" y="6278596"/>
              <a:chExt cx="384230" cy="68335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926478" y="6278596"/>
                <a:ext cx="384230" cy="68335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982927" y="6898029"/>
              <a:ext cx="564616" cy="612598"/>
              <a:chOff x="14982927" y="6898029"/>
              <a:chExt cx="564616" cy="612598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982927" y="6898029"/>
                <a:ext cx="564616" cy="61259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614235" y="7492521"/>
              <a:ext cx="261857" cy="227152"/>
              <a:chOff x="14614235" y="7492521"/>
              <a:chExt cx="261857" cy="227152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614235" y="7492521"/>
                <a:ext cx="261857" cy="22715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830922" y="7408166"/>
              <a:ext cx="164147" cy="186341"/>
              <a:chOff x="14830922" y="7408166"/>
              <a:chExt cx="164147" cy="18634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830922" y="7408166"/>
                <a:ext cx="164147" cy="186341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89588" y="6527299"/>
              <a:ext cx="658332" cy="424876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767750" y="7369934"/>
              <a:ext cx="534315" cy="315523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76418" y="3413104"/>
              <a:ext cx="658332" cy="424876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62030" y="4495686"/>
              <a:ext cx="774732" cy="419951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12256" y="3567320"/>
              <a:ext cx="658332" cy="42407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16980" y="5083259"/>
              <a:ext cx="658332" cy="424876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310172" y="6684994"/>
              <a:ext cx="658332" cy="424876"/>
            </a:xfrm>
            <a:prstGeom prst="rect">
              <a:avLst/>
            </a:prstGeom>
          </p:spPr>
        </p:pic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761167" y="7855458"/>
              <a:ext cx="658332" cy="424876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256815" y="6237079"/>
              <a:ext cx="658332" cy="424876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407149" y="5749342"/>
              <a:ext cx="658332" cy="424876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16310" y="2206803"/>
              <a:ext cx="658332" cy="424876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215638" y="6210004"/>
              <a:ext cx="549289" cy="310833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013115" y="7118967"/>
              <a:ext cx="534315" cy="310833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031248" y="7405245"/>
              <a:ext cx="534315" cy="315523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168172" y="7104225"/>
              <a:ext cx="534315" cy="315523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26259" y="6945756"/>
              <a:ext cx="534315" cy="315523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70111" y="6388972"/>
              <a:ext cx="534315" cy="310833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085772" y="6509195"/>
              <a:ext cx="534315" cy="310833"/>
            </a:xfrm>
            <a:prstGeom prst="rect">
              <a:avLst/>
            </a:prstGeom>
          </p:spPr>
        </p:pic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116863" y="6774995"/>
              <a:ext cx="506961" cy="310833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462400" y="6305641"/>
              <a:ext cx="549289" cy="310833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580944" y="7515329"/>
              <a:ext cx="534315" cy="3155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134128" y="3178877"/>
            <a:ext cx="7812637" cy="1772093"/>
            <a:chOff x="4134128" y="3178877"/>
            <a:chExt cx="7812637" cy="177209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34128" y="3178877"/>
              <a:ext cx="7812637" cy="177209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797960" y="2744244"/>
            <a:ext cx="1104966" cy="1110592"/>
            <a:chOff x="3797960" y="2744244"/>
            <a:chExt cx="1104966" cy="111059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0800000">
              <a:off x="3797960" y="2744244"/>
              <a:ext cx="1104966" cy="1110592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037388" y="3793551"/>
            <a:ext cx="5124855" cy="1154587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3891559" y="2979039"/>
            <a:ext cx="802098" cy="75306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104802" y="3417626"/>
            <a:ext cx="711526" cy="57289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4385911" y="6419063"/>
            <a:ext cx="7309072" cy="1657872"/>
            <a:chOff x="4385911" y="6419063"/>
            <a:chExt cx="7309072" cy="1657872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385911" y="6419063"/>
              <a:ext cx="7309072" cy="165787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797960" y="5927319"/>
            <a:ext cx="1104966" cy="1110592"/>
            <a:chOff x="3797960" y="5927319"/>
            <a:chExt cx="1104966" cy="1110592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 rot="-10800000">
              <a:off x="3797960" y="5927319"/>
              <a:ext cx="1104966" cy="1110592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5037390" y="6976631"/>
            <a:ext cx="5372636" cy="1168378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3891555" y="6162112"/>
            <a:ext cx="802098" cy="753063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104804" y="6600704"/>
            <a:ext cx="976832" cy="58604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60770" y="6793771"/>
            <a:ext cx="2465665" cy="2465665"/>
            <a:chOff x="1260770" y="6793771"/>
            <a:chExt cx="2465665" cy="2465665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60770" y="6793771"/>
              <a:ext cx="2465665" cy="246566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319802" y="3409163"/>
            <a:ext cx="1182992" cy="1311521"/>
            <a:chOff x="10319802" y="3409163"/>
            <a:chExt cx="1182992" cy="1311521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319802" y="3409163"/>
              <a:ext cx="1182992" cy="131152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405517" y="6726213"/>
            <a:ext cx="1182992" cy="1043572"/>
            <a:chOff x="10405517" y="6726213"/>
            <a:chExt cx="1182992" cy="1043572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405517" y="6726213"/>
              <a:ext cx="1182992" cy="1043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67196" y="-230990"/>
            <a:ext cx="718519" cy="10783371"/>
            <a:chOff x="17567196" y="-230990"/>
            <a:chExt cx="718519" cy="10783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7567196" y="-230990"/>
              <a:ext cx="718519" cy="107833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144323" y="7066051"/>
            <a:ext cx="3505511" cy="3315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7415598" y="1369301"/>
            <a:ext cx="962963" cy="3315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24" y="860236"/>
            <a:ext cx="6159014" cy="28452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4940" y="2145815"/>
            <a:ext cx="9310093" cy="2845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571" y="5142857"/>
            <a:ext cx="13461701" cy="3735622"/>
            <a:chOff x="1828571" y="5142857"/>
            <a:chExt cx="13461701" cy="37356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8571" y="5142857"/>
              <a:ext cx="13461701" cy="3735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752" y="3064353"/>
            <a:ext cx="1423419" cy="1430666"/>
            <a:chOff x="1095752" y="3064353"/>
            <a:chExt cx="1423419" cy="1430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752" y="3064353"/>
              <a:ext cx="1423419" cy="1430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9208" y="1070098"/>
            <a:ext cx="11147351" cy="22852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56543" y="3248935"/>
            <a:ext cx="1169995" cy="5785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9755" y="3860336"/>
            <a:ext cx="6797082" cy="6809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2629" y="3502463"/>
            <a:ext cx="717177" cy="672032"/>
            <a:chOff x="1402629" y="3502463"/>
            <a:chExt cx="717177" cy="672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2629" y="3502463"/>
              <a:ext cx="717177" cy="6720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1036" y="1070088"/>
            <a:ext cx="1913393" cy="22852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1657" y="6941331"/>
            <a:ext cx="2873628" cy="7237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4990" y="6072073"/>
            <a:ext cx="2192708" cy="7237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13896" y="7739260"/>
            <a:ext cx="1641545" cy="723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5752" y="5413881"/>
            <a:ext cx="1423419" cy="1430666"/>
            <a:chOff x="1095752" y="5413881"/>
            <a:chExt cx="1423419" cy="14306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752" y="5413881"/>
              <a:ext cx="1423419" cy="14306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331" y="5676190"/>
            <a:ext cx="758165" cy="932032"/>
            <a:chOff x="1409331" y="5676190"/>
            <a:chExt cx="758165" cy="9320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331" y="5676190"/>
              <a:ext cx="758165" cy="9320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8924" y="5579512"/>
            <a:ext cx="2402298" cy="5728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4539" y="6113339"/>
            <a:ext cx="7849357" cy="7517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94539" y="6982606"/>
            <a:ext cx="10645170" cy="75172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94539" y="7786006"/>
            <a:ext cx="7321841" cy="7517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72192" y="1409305"/>
            <a:ext cx="3085714" cy="3085714"/>
            <a:chOff x="14172192" y="1409305"/>
            <a:chExt cx="3085714" cy="30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72192" y="1409305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4" y="602617"/>
            <a:ext cx="5466902" cy="1362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83368"/>
            <a:ext cx="15764189" cy="179551"/>
            <a:chOff x="1260770" y="583368"/>
            <a:chExt cx="15764189" cy="1795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2575"/>
              <a:ext cx="2774510" cy="37770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5370" y="1947285"/>
            <a:ext cx="6345371" cy="5728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4" y="602604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02781" y="2768842"/>
            <a:ext cx="12410724" cy="6655251"/>
            <a:chOff x="4302781" y="2768842"/>
            <a:chExt cx="12410724" cy="6655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02781" y="2768842"/>
              <a:ext cx="12410724" cy="6655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8582" y="2461001"/>
            <a:ext cx="7512366" cy="12882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4" y="602617"/>
            <a:ext cx="5466902" cy="1362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8229" y="1947287"/>
            <a:ext cx="6613327" cy="5860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3" y="602605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12754" y="2585349"/>
            <a:ext cx="14321729" cy="6820285"/>
            <a:chOff x="2512754" y="2585349"/>
            <a:chExt cx="14321729" cy="68202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2754" y="2585349"/>
              <a:ext cx="14321729" cy="68202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0632" y="1590405"/>
            <a:ext cx="7797221" cy="1895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4385" y="3378349"/>
            <a:ext cx="3603255" cy="6171429"/>
            <a:chOff x="7594385" y="3378349"/>
            <a:chExt cx="3603255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4385" y="3378349"/>
              <a:ext cx="360325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64818" y="2921460"/>
            <a:ext cx="2345390" cy="2176357"/>
            <a:chOff x="4964818" y="2921460"/>
            <a:chExt cx="2345390" cy="21763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480000">
              <a:off x="4964818" y="2921460"/>
              <a:ext cx="2345390" cy="21763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50241" y="3220045"/>
            <a:ext cx="3747399" cy="6206181"/>
            <a:chOff x="7450241" y="3220045"/>
            <a:chExt cx="3747399" cy="62061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0241" y="3220045"/>
              <a:ext cx="3747399" cy="6206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6564" y="602617"/>
            <a:ext cx="5466902" cy="1362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55868" y="2259229"/>
            <a:ext cx="7869775" cy="5728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8393" y="602605"/>
            <a:ext cx="938369" cy="1362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69387" y="3178112"/>
            <a:ext cx="9904657" cy="5952261"/>
            <a:chOff x="1469387" y="3178112"/>
            <a:chExt cx="9904657" cy="5952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387" y="3178112"/>
              <a:ext cx="9904657" cy="59522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90270" y="4336414"/>
            <a:ext cx="9378329" cy="1983543"/>
            <a:chOff x="8090270" y="4336414"/>
            <a:chExt cx="9378329" cy="1983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0270" y="4336414"/>
              <a:ext cx="9378329" cy="1983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0581" y="6036432"/>
            <a:ext cx="2020256" cy="3732574"/>
            <a:chOff x="11580581" y="6036432"/>
            <a:chExt cx="2020256" cy="37325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160000">
              <a:off x="11580581" y="6036432"/>
              <a:ext cx="2020256" cy="3732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6564" y="602617"/>
            <a:ext cx="5466902" cy="13620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0770" y="591304"/>
            <a:ext cx="15764189" cy="163679"/>
            <a:chOff x="1260770" y="591304"/>
            <a:chExt cx="15764189" cy="16367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2827" y="537591"/>
              <a:ext cx="2774510" cy="37561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0770" y="635047"/>
              <a:ext cx="15386834" cy="66667"/>
              <a:chOff x="1260770" y="635047"/>
              <a:chExt cx="15386834" cy="666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260770" y="635047"/>
                <a:ext cx="15386834" cy="6666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260763" y="9549778"/>
            <a:ext cx="15764197" cy="179551"/>
            <a:chOff x="1260763" y="9549778"/>
            <a:chExt cx="15764197" cy="1795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2827" y="9498986"/>
              <a:ext cx="2774510" cy="37770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0763" y="9601486"/>
              <a:ext cx="14110666" cy="66667"/>
              <a:chOff x="1260763" y="9601486"/>
              <a:chExt cx="14110666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1260763" y="9601486"/>
                <a:ext cx="14110666" cy="6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8229" y="1947287"/>
            <a:ext cx="6613327" cy="5860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8393" y="602605"/>
            <a:ext cx="938369" cy="1362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70" y="2014160"/>
            <a:ext cx="967650" cy="972577"/>
            <a:chOff x="1260770" y="2014160"/>
            <a:chExt cx="967650" cy="9725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770" y="2014160"/>
              <a:ext cx="967650" cy="972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9387" y="2311990"/>
            <a:ext cx="487542" cy="456852"/>
            <a:chOff x="1469387" y="2311990"/>
            <a:chExt cx="487542" cy="456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387" y="2311990"/>
              <a:ext cx="487542" cy="456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33457" y="2624698"/>
            <a:ext cx="14201023" cy="6609645"/>
            <a:chOff x="2633457" y="2624698"/>
            <a:chExt cx="14201023" cy="66096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3457" y="2624698"/>
              <a:ext cx="14201023" cy="66096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0630" y="1590403"/>
            <a:ext cx="7792953" cy="1895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2021-09-14T13:23:40Z</dcterms:created>
  <dcterms:modified xsi:type="dcterms:W3CDTF">2021-09-14T13:23:40Z</dcterms:modified>
</cp:coreProperties>
</file>